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59" r:id="rId3"/>
    <p:sldId id="260" r:id="rId4"/>
    <p:sldId id="263" r:id="rId5"/>
    <p:sldId id="289" r:id="rId6"/>
    <p:sldId id="282" r:id="rId7"/>
    <p:sldId id="283" r:id="rId8"/>
    <p:sldId id="284" r:id="rId9"/>
    <p:sldId id="285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286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290" r:id="rId28"/>
    <p:sldId id="315" r:id="rId29"/>
    <p:sldId id="316" r:id="rId30"/>
    <p:sldId id="317" r:id="rId31"/>
    <p:sldId id="318" r:id="rId32"/>
    <p:sldId id="320" r:id="rId33"/>
    <p:sldId id="287" r:id="rId34"/>
    <p:sldId id="288" r:id="rId35"/>
    <p:sldId id="291" r:id="rId36"/>
    <p:sldId id="323" r:id="rId37"/>
    <p:sldId id="324" r:id="rId38"/>
    <p:sldId id="325" r:id="rId39"/>
    <p:sldId id="321" r:id="rId40"/>
    <p:sldId id="322" r:id="rId41"/>
    <p:sldId id="293" r:id="rId42"/>
    <p:sldId id="297" r:id="rId43"/>
    <p:sldId id="326" r:id="rId44"/>
    <p:sldId id="327" r:id="rId45"/>
    <p:sldId id="295" r:id="rId46"/>
    <p:sldId id="328" r:id="rId47"/>
    <p:sldId id="329" r:id="rId48"/>
    <p:sldId id="330" r:id="rId49"/>
    <p:sldId id="296" r:id="rId50"/>
    <p:sldId id="268" r:id="rId51"/>
    <p:sldId id="331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589" autoAdjust="0"/>
    <p:restoredTop sz="86377" autoAdjust="0"/>
  </p:normalViewPr>
  <p:slideViewPr>
    <p:cSldViewPr>
      <p:cViewPr varScale="1">
        <p:scale>
          <a:sx n="91" d="100"/>
          <a:sy n="91" d="100"/>
        </p:scale>
        <p:origin x="-164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347376F-5143-4E08-8D26-A2807302E1C9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0FD634B-5B3E-4503-99F2-0BFAAF0DCE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47376F-5143-4E08-8D26-A2807302E1C9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FD634B-5B3E-4503-99F2-0BFAAF0DCE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47376F-5143-4E08-8D26-A2807302E1C9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FD634B-5B3E-4503-99F2-0BFAAF0DCE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47376F-5143-4E08-8D26-A2807302E1C9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FD634B-5B3E-4503-99F2-0BFAAF0DCE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47376F-5143-4E08-8D26-A2807302E1C9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FD634B-5B3E-4503-99F2-0BFAAF0DCE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47376F-5143-4E08-8D26-A2807302E1C9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FD634B-5B3E-4503-99F2-0BFAAF0DCE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47376F-5143-4E08-8D26-A2807302E1C9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FD634B-5B3E-4503-99F2-0BFAAF0DCE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47376F-5143-4E08-8D26-A2807302E1C9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FD634B-5B3E-4503-99F2-0BFAAF0DCE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47376F-5143-4E08-8D26-A2807302E1C9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FD634B-5B3E-4503-99F2-0BFAAF0DCE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E347376F-5143-4E08-8D26-A2807302E1C9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FD634B-5B3E-4503-99F2-0BFAAF0DCE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347376F-5143-4E08-8D26-A2807302E1C9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0FD634B-5B3E-4503-99F2-0BFAAF0DCE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347376F-5143-4E08-8D26-A2807302E1C9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0FD634B-5B3E-4503-99F2-0BFAAF0DCE3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928670"/>
            <a:ext cx="7072362" cy="304698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bliqueBottom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«Управленческие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подходы в создании условий для реализации национально-регионального компонента образовательной программы малокомплектного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детского сада».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доклад и фото\IMG_20170214_130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42852"/>
            <a:ext cx="7000924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100" y="714356"/>
            <a:ext cx="7143800" cy="521497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428604"/>
            <a:ext cx="7500990" cy="578647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фото сада\Новая папка11111\117___04\IMG_0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0"/>
            <a:ext cx="7786742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фото сада\Новая папка11111\117___04\IMG_02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8072494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фото сада\Новая папка11111\117___04\IMG_02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52"/>
            <a:ext cx="8215370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фото сада\Новая папка11111\117___04\IMG_02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01122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571472" y="571480"/>
            <a:ext cx="7929618" cy="52629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Для формирования чувства патриотизма очень важно давать детям начальные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знания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 Родине, базисные представления о нашей стране, народе, обычаях, истории, культуре. Но при этом, на наш взгляд, важно не забывать, что сами по себе знания являются пищей ума, а патриотизм "от ума" не бывает, он бывает только от "сердца". Ум как бы раскручивает духовно-нравственную работу души, а уже в свою очередь любящее сердце создает патриотическое мировоззрение.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\Desktop\фото сада\Новая папка11111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643998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фото сада\Новая папка11111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786874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642910" y="428604"/>
            <a:ext cx="764386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настоящее время начинает расти интерес к осмыслению, укреплению и активной пропаганде национальных культурных традиций. Многовековой опыт человечества показал важность приобщения детей к культуре своего народа, поскольку обращение к отеческому наследию воспитывает уважение, гордость за землю, на которой ты родился и живёшь.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фото сада\разное фото\DSCN1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715436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истратор\Desktop\фото сада\разное фото\DSCN1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786874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дминистратор\Desktop\фото сада\разное фото\DSCN1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786874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дминистратор\Desktop\фото сада\разное фото\image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786874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дминистратор\Desktop\фото сада\разное фото\image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786874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дминистратор\Desktop\фото сада\разное фото\image (3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15436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дминистратор\Desktop\фото сада\разное фото\image (3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786874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285720" y="428604"/>
            <a:ext cx="8501122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190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Душа народа едина, только проявляется по-разному в разных видах искусства: в песне, сказках, легендах, танцах, изобразительном искусстве. Поэтому и воздействие искусства на ребенка должно быть комплексным. Колыбельная песня, сказка, ритмы и мелодии красочных узоров, расшитых полотенец, ажурных кружев воспринимаются в единстве, если они с детства окружают ребенка. При комплексном воздействии различных видов искусства красочный мир народного творчества раскрывается по-особому эмоционально и увлекательно.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дминистратор\Desktop\фото сада\разное фото\DSCN0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786874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дминистратор\Desktop\фото сада\Новая папка11111\117___04\IMG_1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786874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214282" y="210026"/>
            <a:ext cx="8643998" cy="664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«Национальной доктрине образования в РФ» говорится, что «система образования призвана обеспечить историческую преемственность поколений, сохранение, распространение и развитие национальной культуры, поддержку этнической самобытности народов России, гуманистических традиций, сохранение языков и культур малых народов Российской Федерации».</a:t>
            </a:r>
          </a:p>
          <a:p>
            <a:pPr indent="1809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/>
              <a:t>Таким образом, в образовательной программе ДОУ появляется часть, отвечающая за реализацию регионального компонента, формируемой участниками образовательного процесса, в которой отражается специфика национальных, социокультурных и иных условий, в которых осуществляется образовательная деятельность, то есть содержание этой части коллектив дошкольного учреждения должен адаптировать к условиям своего детского сада.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Администратор\Desktop\фото сада\Новая папка11111\пр2\20171024_1001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42852"/>
            <a:ext cx="7572428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Администратор\Desktop\фото сада\Новая папка11111\пр2\20171024_1007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8001056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Администратор\Desktop\фото сада\разное фото\DSCN0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643998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642910" y="571480"/>
            <a:ext cx="7643866" cy="5078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Итак, главной задачей детского сада выступает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закладывание основ духовно-нравственной личности с активной жизненной позицией и с творческим потенциалом, способной к самосовершенствованию, к гармоничному взаимодействию с другими людьми.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857224" y="857232"/>
            <a:ext cx="728667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Раскрытие личности в ребенке полностью возможно через включение его в культуру собственного народа. И это не просто знание о культуре, а проживание в культуре, проживание в традиции, посредством вхождения в годичный праздничный круг.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428596" y="500042"/>
            <a:ext cx="828680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Хорошо известно, что среди видов деятельности, имеющих, большое воспитательное и образовательное значение для дошкольников является, игра. При этом мы имеем в виду не только игры в собственном смысле слова, но и все виды деятельности, которые в народной традиции имеют характер игры (обряды, праздники, и др.). Но нам кажется, что особенность народных игр в том, что они, имея нравственную основу, обучают развивающуюся личность социальной гармонизации. Народные игры учат личность тому, что цену имеет не любое личное достижение, а такое, которое непротиворечиво вписано в жизнь детского сообщества.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Администратор\Desktop\фото сада\занятия в октябре\IMG_20171017_1041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86874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Администратор\Desktop\фото сада\занятия в октябре\IMG_20171017_1045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715436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97346"/>
            <a:ext cx="828680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905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Как уже говорилось ранее, народный праздник является именно такой большой яркой и глубоко содержательной игрой. Поэтому, проживая с детьми, любимые в народе праздники мы воздействуем на эмоциональную сферу детей и оставляем в их памяти глубокий след.</a:t>
            </a:r>
            <a:endParaRPr lang="ru-RU" sz="2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1905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Это помогает детям также лучше, ориентироваться во Временных понятиях. Цикличность народного календаря из года в год повторяет эти праздники и события. Эта периодичность позволяет детям усваивать данный материал с раннего возраста до школы, постепенно усложняя и углубляя его.</a:t>
            </a:r>
            <a:endParaRPr lang="ru-RU" sz="2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1905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Народное воспитание имеет еще одно, на наш взгляд, преимущество - оно очень целомудренно и ненавязчиво готовит из мальчиков - мужчин-защитников, а из девочек - женщин-матерей.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Администратор\Desktop\фото сада\доклад и фото\image (7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643998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357158" y="428604"/>
            <a:ext cx="850112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связи с этим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целью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данного опыта работы является изучение инновационного подхода к внедрению регионального компонента в воспитательно-образовательный процесс ДОУ.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Для достижения цели необходимо реализовать следующие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задачи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-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изучить становление исследуемой проблемы в психолого-педагогической литературе;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- выявить противоречия в теории и практике по введению регионального компонента в образовательно-воспитательный процесс ДОУ;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- внедрить программу воспитания и развития детей дошкольного возраста на идеях народной педагогики  через проектную деятельность и интеграцию регионального компонента во все образовательные области.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8715436" cy="650085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714348" y="571480"/>
            <a:ext cx="7858180" cy="52629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Важным условием эффективной работы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является  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тесная взаимосвязь с семьями воспитанников.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Необходимо, чтобы процесс воспитания любви к малой родине был двусторонним, поэтому в дошкольном учреждении проводится работа с родителями. Мы глубоко убеждены, что семья – это источник, дающий силу для духовного развития ребенка, помогающий ему адаптироваться в обществе, найти себя в жизни. Для успешного вхождения ребенка в мир социальных отношений необходимо интегрировать усилия детского сада и семьи в этом направлении и значительно повысить роль семьи как проводника социализации.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285720" y="357166"/>
            <a:ext cx="8501122" cy="489364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 нашем детском саду реализуются разнообразные формы сотрудничества с семьей: анкетирование, родительские собрания, консультации, оформление стендовой информации, совместные праздники, выставки народно-прикладного творчества, совместные акции. Родители в свою очередь помогают собирать экспонаты для уголков,  участвуют в народных праздниках, шьют народные костюмы, являются активными участниками конкурсов и выставок, проводимых в детском саду.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Одной из наиболее удачных и приемлемых форм работы мы считаем анкетирование родителей. Результаты анкетирования помогают нам составить план работы консультаций, родительских собраний, практических занятий.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Администратор\Desktop\фото сада\осень и спорт 2015\IMAG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8786874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Администратор\Desktop\фото сада\осень и спорт 2015\IMAG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8786874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357158" y="428604"/>
            <a:ext cx="835824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Современное дошкольное учреждение не может успешно реализовывать свою деятельность без взаимодействия с социально-культурными учреждениями.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Развитию устойчивого интереса к культурному наследию и истории своей малой родины способствовали экскурсии воспитанников ДОУ в  библиотеку, где воспитанники закрепили свои знания о творчестве местных  поэтов.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Наши воспитанники с удовольствием ходят на экскурсии в школу, которые проводятся в занимательной форме.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Традиционными стали выступления наших воспитанников на концертах, которые  не обходятся без народных песен и танцев.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Взаимодействие ДОУ с социумом делает учебно-воспитательный процесс более открытым и полным.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Администратор\Desktop\фото сада\разное фото\image (5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15436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Администратор\Desktop\фото сада\разное фото\DSCN0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786874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8786874" cy="650085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285720" y="357166"/>
            <a:ext cx="8572560" cy="541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социокультурных связей между детским садом и социумом позволяет: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эффективно решать образовательные и воспитательные задачи, тем самым повышая качество образовательных услуг и уровень реализации федеральных государственных стандартов дошкольного образования,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использовать максимум возможностей для развития интересов детей и их индивидуальных особенностей.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642910" y="214290"/>
            <a:ext cx="7786742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Объект исследования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инновационный подход к внедрению регионального компонента в воспитательно-образовательный процесс ДОУ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Предмет исследования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динамика 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освоении детьми целевых ориентиров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программы воспитания и развития детей дошкольного возраста на идеях народной педагогики.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Гипотеза: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процесс внедрения регионального компонента в воспитательно-образовательный процесс ДОУ будет более эффективным, если использовать инновационный подход: реализовать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программу воспитания и развития детей дошкольного возраста на идеях народной педагогики через проектную деятельность и интеграцию регионального компонента во все образовательные области.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00034" y="571480"/>
            <a:ext cx="828680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Современному педагогу не только необходимо знать все то, что связано с региональным компонентом, но и уметь передать детям свои знания, открыть им глаза на народное богатство родного края, привить любовь и уважение к народным ценностям своего региона.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Сущность краеведческой работы наиболее ясно, образно и доходчиво сформулировал русский педагог В. А. Сухомлинский «Самое главное в нашем деле – чтобы в юном сердце жила святыня. Чтобы Отечество, его счастье и могущество, его величие и слава – чтобы все это стало безмерно дорого, незыблемо и непоколебимо, как образ матери и родного отца, как вечное сияние звезд, как прекрасный мир, то открывающийся перед глазами человека. Патриотические убеждения, патриотические порывы юной души – вот в чем высокая цель воспитания».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571472" y="928670"/>
            <a:ext cx="742955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entury Gothic" pitchFamily="34" charset="0"/>
                <a:cs typeface="Times New Roman" pitchFamily="18" charset="0"/>
              </a:rPr>
              <a:t>Спасибо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entury Gothic" pitchFamily="34" charset="0"/>
                <a:cs typeface="Times New Roman" pitchFamily="18" charset="0"/>
              </a:rPr>
              <a:t>за внимание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00100" y="714354"/>
            <a:ext cx="7215238" cy="500066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Назначение регионального компонента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—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защита и развитие системой образования  региональных культурных традиций и особенностей; сохранение единого образовательного пространства России; физическая направленность деятельности региона; обеспечение прав подрастающего поколения на доступное образование; вооружение дошкольников системой знаний о регионе.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500042"/>
            <a:ext cx="792961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Природное, культурно-историческое, социально-экономическое своеобразие местности предопределяет отбор содержания регионального компонента образования, усвоение которого позволяет выпускникам ДОУ адаптироваться к условиям жизни в ближайшем социуме, проникнуться любовью к родной земле, воспитать у себя потребность в здоровом образе жизни, рациональном использовании природных богатств, в охране окружающей среды. </a:t>
            </a:r>
            <a:endParaRPr lang="ru-RU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428596" y="428604"/>
            <a:ext cx="807249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Содержание регионального компонента образования призвано способствовать формированию у дошкольников духовно-нравственных ориентаций, развитию их творческого потенциала, толерантности в условиях современного мира.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357158" y="428604"/>
            <a:ext cx="8286808" cy="569386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Воспитание гражданина и патриота, знающего и любящего свою Родину - задача особенно актуальная сегодня не может быть успешно решена без глубокого познания духовного богатства своего народа, освоения народной культуры.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Национальная культура входит в наше сознание вместе с генами родителей, с культурой других народов мы знакомимся уже с позиции родной культуры. И чем раньше ребенок придет к пониманию и осмыслению культуры своего народа, тем больше проникнется чистотой народных ценностей, тем роднее и ближе она станет.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433</TotalTime>
  <Words>1005</Words>
  <Application>Microsoft Office PowerPoint</Application>
  <PresentationFormat>Экран (4:3)</PresentationFormat>
  <Paragraphs>46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Открытая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46</cp:revision>
  <dcterms:created xsi:type="dcterms:W3CDTF">2018-02-07T05:19:51Z</dcterms:created>
  <dcterms:modified xsi:type="dcterms:W3CDTF">2018-02-07T12:40:25Z</dcterms:modified>
</cp:coreProperties>
</file>