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7" r:id="rId4"/>
    <p:sldId id="279" r:id="rId5"/>
    <p:sldId id="266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70" r:id="rId14"/>
    <p:sldId id="271" r:id="rId15"/>
    <p:sldId id="273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E2ECB0-244E-438E-9010-D9D0FEC80BF2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5672E98-F077-421C-8735-3DA510E1779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«Формирование элементарных математических представлений у детей</a:t>
            </a:r>
            <a:br>
              <a:rPr lang="ru-RU" sz="3200" dirty="0" smtClean="0"/>
            </a:br>
            <a:r>
              <a:rPr lang="ru-RU" sz="3200" dirty="0" smtClean="0"/>
              <a:t>младшего дошкольного возраста»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Зырянский детский сад «Одуванчик»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30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VER\Desktop\Д\hello_html_332ada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99288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63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освоения у детей начальных представлений о величине и форме</a:t>
            </a:r>
          </a:p>
          <a:p>
            <a:r>
              <a:rPr lang="ru-RU" dirty="0" smtClean="0"/>
              <a:t>предметов окружающего мира, обращается внимание на размер предметов. Например, показывая большую матрешку и, передав ее в руки ребенка, надо говорить: «Матрешка большая». После того как ребенок исследовал большую матрешку, передаётся ему маленькая матрешка со словами: «Это маленькая».</a:t>
            </a:r>
          </a:p>
          <a:p>
            <a:endParaRPr lang="ru-RU" dirty="0" smtClean="0"/>
          </a:p>
          <a:p>
            <a:r>
              <a:rPr lang="ru-RU" dirty="0" smtClean="0"/>
              <a:t>Для знакомства с формой предметов используются игрушки, имеющие ярко выраженную форму сенсорных эталонов, чтобы дети научились различать и называть предметы по форме, например, шарик и кубик, надо учить их сравнивать. Например, что шарик катится с горки, а кубик нет, потому что мешают уголки. Из шариков нельзя построить башенку, а из кубиков можно. Ребенок сам должен попытаться построить башню вначале из шариков, а потом из кубиков.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93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VER\Desktop\Новая папка\IMG-5dbc75de2ae2e78521f1e55e72f52e1c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05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Наиболее подходящей формой обучения первоначальным математическим</a:t>
            </a:r>
          </a:p>
          <a:p>
            <a:r>
              <a:rPr lang="ru-RU" dirty="0"/>
              <a:t>представлениям является дидактическая игра.</a:t>
            </a:r>
          </a:p>
        </p:txBody>
      </p:sp>
      <p:pic>
        <p:nvPicPr>
          <p:cNvPr id="4100" name="Picture 4" descr="C:\Users\UZVER\Desktop\Новая папка\20191209_163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60440" cy="64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UZVER\Desktop\20191209_163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659906" cy="498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7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340768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Главная особенность дидактической игры состоит в том, что задания</a:t>
            </a:r>
          </a:p>
          <a:p>
            <a:r>
              <a:rPr lang="ru-RU" dirty="0"/>
              <a:t>даются в игровой форме. Ребенок играя, не подозревает, что осваивает знания, овладевает навыками действий с определенными предметами. Ребенок, играя, сразу видит результат своей деятельности, достижение результата вызывает чувство радости.</a:t>
            </a:r>
          </a:p>
          <a:p>
            <a:endParaRPr lang="ru-RU" dirty="0"/>
          </a:p>
          <a:p>
            <a:r>
              <a:rPr lang="ru-RU" dirty="0"/>
              <a:t>С целью развития представлений о величине и форме предметов с детьми проводятся разнообразные </a:t>
            </a:r>
            <a:r>
              <a:rPr lang="ru-RU" dirty="0" err="1"/>
              <a:t>манипулятивные</a:t>
            </a:r>
            <a:r>
              <a:rPr lang="ru-RU" dirty="0"/>
              <a:t> действия с предметами: собирание шариков и кубиков, </a:t>
            </a:r>
            <a:r>
              <a:rPr lang="ru-RU" dirty="0" err="1"/>
              <a:t>разбирание</a:t>
            </a:r>
            <a:r>
              <a:rPr lang="ru-RU" dirty="0"/>
              <a:t> и собирание игрушек-вкладышей – матрешки, грибочки, бочонки, собирание пирамидки, соотнесение предметов с фигурными отверстиями дидактических столиков, составление разрезных картинок из двух частей, собирание геометрической и магнитной мозаики. Такие дидактические игры также способствуют развитию мелкой моторики руки, координации движения глаз и рук, расширению словарного запаса.</a:t>
            </a:r>
          </a:p>
        </p:txBody>
      </p:sp>
    </p:spTree>
    <p:extLst>
      <p:ext uri="{BB962C8B-B14F-4D97-AF65-F5344CB8AC3E}">
        <p14:creationId xmlns:p14="http://schemas.microsoft.com/office/powerpoint/2010/main" val="3697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Игры с геометрическими фигурами « Геометрические фигуры» Учить находить подходящие геометрические фигуры и собирать их из частей. «Подбери по форме» Учить различать одинаковые фигуры разных цветов</a:t>
            </a:r>
          </a:p>
        </p:txBody>
      </p:sp>
      <p:pic>
        <p:nvPicPr>
          <p:cNvPr id="2050" name="Picture 2" descr="C:\Users\UZVER\Desktop\20191209_162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76530"/>
            <a:ext cx="4176464" cy="43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ZVER\Desktop\20191209_161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76529"/>
            <a:ext cx="3672408" cy="430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11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48245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ZVER\Desktop\20191209_1611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8640"/>
            <a:ext cx="381642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ZVER\Desktop\Новая папка\20191209_161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83097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ZVER\Desktop\Новая папка\20191209_16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608" y="188640"/>
            <a:ext cx="472987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1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VER\Desktop\20191209_161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2" cy="587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ZVER\Desktop\20191209_1615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3285"/>
            <a:ext cx="4320480" cy="577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04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VER\Desktop\20191209_161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672408" cy="591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ZVER\Desktop\20191209_162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388843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18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«Без математического воспитания и образования невозможно ни понять прогресс нашей эпохи, ни принять в нем участие» Мария </a:t>
            </a:r>
            <a:r>
              <a:rPr lang="ru-RU" sz="2400" dirty="0" err="1"/>
              <a:t>Монтессори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27" name="Picture 3" descr="C:\Users\UZVER\Desktop\Новая папка\20191209_134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843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0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 СЕНСОРНЫЙ УГОЛОК</a:t>
            </a:r>
          </a:p>
        </p:txBody>
      </p:sp>
      <p:pic>
        <p:nvPicPr>
          <p:cNvPr id="2050" name="Picture 2" descr="C:\Users\UZVER\Desktop\Новая папка\20191209_1636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10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ZVER\Desktop\Новая папка\20191209_1637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6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ZVER\Desktop\дети\IMG-64f32ef542511e7b635f22ba8dc56541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6004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ZVER\Desktop\дети\IMG-7295e5b0a229189941a211523d5d77c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32656"/>
            <a:ext cx="518457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06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9992" y="2204864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Обучение в процессе образовательной деятельности, в повседневной жизни</a:t>
            </a:r>
          </a:p>
          <a:p>
            <a:r>
              <a:rPr lang="ru-RU" dirty="0" smtClean="0"/>
              <a:t>в дидактических играх и упражнениях при условии и наполнения их элементарным математическим содержанием должно быть направлено на формирование у детей раннего возраста основных математических представлений и развитие математического мышления – сравнения, анализа, рассуждения, обобщения, умозаключения.</a:t>
            </a:r>
            <a:endParaRPr lang="ru-RU" dirty="0"/>
          </a:p>
        </p:txBody>
      </p:sp>
      <p:pic>
        <p:nvPicPr>
          <p:cNvPr id="3074" name="Picture 2" descr="C:\Users\UZVER\Desktop\Новая папка\IMG-6ce4fe4c4224797dcc2cb4c55bb7882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54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VER\Desktop\IMG_20191209_1349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68052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04048" y="332656"/>
            <a:ext cx="38164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детей младшего дошкольного возраста важно сформировать</a:t>
            </a:r>
          </a:p>
          <a:p>
            <a:r>
              <a:rPr lang="ru-RU" dirty="0" smtClean="0"/>
              <a:t>первоначальные представления о количественных и качественных различиях предметов ближайшего окружения. В этот период необходимо обучать детей разнообразно действовать с предметами: собирать однородные предметы вместе, отсоединять часть предметов от основной группы, отбирать игрушки одинакового цвета, величины, формы, передвигать в разных направлениях. Формирование математических представлений в раннем возрасте должно быть тесно связано с развитием сенсорного опыта ребенка.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218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VER\Desktop\IMG_20191209_1349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0166"/>
            <a:ext cx="8496944" cy="569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93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1305343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Первые дидактические игры учат детей выделять какой-то один сенсорный</a:t>
            </a:r>
          </a:p>
          <a:p>
            <a:r>
              <a:rPr lang="ru-RU" dirty="0" smtClean="0"/>
              <a:t>эталон. Успешности обучающих воздействий способствуют резкие контрасты формы (шар – куб), цвета (красный – желтый), величины (большой – маленький). Для игр подбираются знакомые игрушки, чтобы детям было знакомо не только их название, но и возможность использования в играх. В работе с детьми используются принципы личностно ориентированного подхода, осуществляется подбор содержания, форм и методов работы с учётом уровня развития ребёнка.</a:t>
            </a:r>
            <a:endParaRPr lang="ru-RU" dirty="0"/>
          </a:p>
        </p:txBody>
      </p:sp>
      <p:pic>
        <p:nvPicPr>
          <p:cNvPr id="7175" name="Picture 7" descr="C:\Users\UZVER\Desktop\Д\10169692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8" y="692696"/>
            <a:ext cx="404606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331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167</TotalTime>
  <Words>543</Words>
  <Application>Microsoft Office PowerPoint</Application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«Формирование элементарных математических представлений у детей младшего дошкольного возраста»  </vt:lpstr>
      <vt:lpstr>«Без математического воспитания и образования невозможно ни понять прогресс нашей эпохи, ни принять в нем участие» Мария Монтессори </vt:lpstr>
      <vt:lpstr>НАШ СЕНСОРНЫЙ УГОЛОК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элементарных математических представлений у детей младшего дошкольного возраста»</dc:title>
  <dc:creator>UZVER</dc:creator>
  <cp:lastModifiedBy>UZVER</cp:lastModifiedBy>
  <cp:revision>19</cp:revision>
  <dcterms:created xsi:type="dcterms:W3CDTF">2019-12-09T08:15:54Z</dcterms:created>
  <dcterms:modified xsi:type="dcterms:W3CDTF">2019-12-09T12:05:15Z</dcterms:modified>
</cp:coreProperties>
</file>