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C3BDD0-26B6-480B-9A49-B050BDE40EB9}" type="datetimeFigureOut">
              <a:rPr lang="ru-RU" smtClean="0"/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44A3A7-EF9D-44E2-B791-8A0349B98BF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988840"/>
            <a:ext cx="6400800" cy="273630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Поздравление старшего поколения с Днем дошкольного работника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г.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работа детей старшей группы и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педагогов: Бушкова Т.В., Малыгина Н.В., Сороковикова Е.В.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96944" cy="720079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 Зырянский детский сад «Одуванчик»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прекрасных и творческих людей трудятся в нашем детском саду: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заведующая, воспитатели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младшие воспитатели, музыкальный руководителей  повар, завхоз, машинист по стирке белья, дворник, уборщик служебных помещений.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детского сада «Одуванчик» - это сплоченная команда профессионалов и энтузиастов своего дела! Творческий и профессиональный союз единомышленников, владеющих различными навыками и обладающих всевозможными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талантами.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них есть такие замечательные люди, которые сейчас находятся на заслуженном отдыхе: Седунова Анна Сидоровна, Неродова Татьяна Ильинична, Хмелева Валентина Николаевна.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очень любим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 не забываем о них.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дуванчик\Desktop\Поздравление пенсионеров\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996" y="225221"/>
            <a:ext cx="685800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13999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Седунова Анна Сидоровна – это добрейшей души человек, с которым очень легко и приятно общаться. Это тот человек, про которого говорят, что “люди тянутся к нему”. Она уважительно относится ко всем окружающим людям, будь то взрослый или ребенок. Любой разговор начинает со слов: “Здравствуйте. Как дела?” Это не дежурная фраза, а проявление интереса и заботы о каждом близком и знакомом человеке. Всегда внимательно выслушает, подбодрит, подскажет, поможет и делом, и советом.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в нашем детском саду Анна Сидоровна отдала всю свою жизнь, проработав более сорока лет. Здесь она заслужила благодарности, грамоты,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главное – огромное уважение коллег, родителей и детей, посещавших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val="152401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дуванчик\Desktop\Поздравление пенсионеров\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5"/>
            <a:ext cx="8640960" cy="523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5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дуванчик\Desktop\Поздравление пенсионеров\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260648"/>
            <a:ext cx="6838950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8954" y="422108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Неродова Татьяна Ильинична – это тот человек, который никогда не боится трудностей, смотрит вперед и в будущее всегда с оптимизмом. Она очень смело берется за любое дело, под ее руководством, будучи уже на пенсии было написано обращение на имя главы поселения Черкасова А.П.  о ремонте закрытого типового здания детского сада. Организовав родителей и  пенсионеров, она вместе с ними и работниками детского сада каждый день приходила и помогала восстанавливать и делать ремонт здания.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9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дуванчик\Desktop\Поздравление пенсионеров\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08920"/>
            <a:ext cx="68580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Одуванчик\Desktop\Поздравление пенсионеров\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656996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6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дуванчик\Desktop\Поздравление пенсионеров\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4664"/>
            <a:ext cx="68580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3812" y="4437112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Хмелева Валентина Николаевна – много лет проработала в саду поваром. Она не только вкусно готовила еду для воспитанников, но очень любила петь песни. Выступала вместе с воспитанниками на утренниках в саду, концертах проводимых совместно с детьми и работниками детского сада в сельском доме культуры. Это чуткий и  отзывчивый человек, который в трудную </a:t>
            </a:r>
            <a:r>
              <a:rPr lang="ru-RU" b="1" dirty="0" smtClean="0"/>
              <a:t>минуту </a:t>
            </a:r>
            <a:r>
              <a:rPr lang="ru-RU" b="1" dirty="0"/>
              <a:t>всегда придет на помощь.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дуванчик\Desktop\Поздравление пенсионеров\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704856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8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415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Муниципальное дошкольное образовательное учреждение Зырянский детский сад «Одуванчик»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Зырянский детский сад «Одуванчик»</dc:title>
  <dc:creator>Одуванчик</dc:creator>
  <cp:lastModifiedBy>Одуванчик</cp:lastModifiedBy>
  <cp:revision>12</cp:revision>
  <dcterms:created xsi:type="dcterms:W3CDTF">2021-09-23T04:28:09Z</dcterms:created>
  <dcterms:modified xsi:type="dcterms:W3CDTF">2021-09-23T07:43:52Z</dcterms:modified>
</cp:coreProperties>
</file>