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79" r:id="rId4"/>
    <p:sldId id="295" r:id="rId5"/>
    <p:sldId id="304" r:id="rId6"/>
    <p:sldId id="301" r:id="rId7"/>
    <p:sldId id="303" r:id="rId8"/>
    <p:sldId id="305" r:id="rId9"/>
    <p:sldId id="281" r:id="rId10"/>
    <p:sldId id="294" r:id="rId11"/>
    <p:sldId id="296" r:id="rId12"/>
    <p:sldId id="277" r:id="rId13"/>
    <p:sldId id="297" r:id="rId14"/>
    <p:sldId id="298" r:id="rId15"/>
    <p:sldId id="299" r:id="rId16"/>
    <p:sldId id="290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1D9544-17B2-445D-B2BE-ED941F0F4DF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40132-37AA-4AA9-B452-D2B40D22A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5"/>
            <a:ext cx="7344816" cy="590621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Зырянский детский сад «Одуванчик»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Отчёт о мероприятиях проведённых в рамках месячника бурятского языка в ДОУ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4893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823" y="561975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9" y="564356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0556" y="2381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0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Videos\Desktop\Сегодня\Screenshot_20221108-19565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448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0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Videos\Desktop\Сегодня\Screenshot_20221108-19571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6700"/>
            <a:ext cx="669674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9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6661292" cy="43204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Знакомство с традициями и бытом бурятского народа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4893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823" y="561975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9" y="564356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0556" y="2381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Администратор\Videos\Desktop\Сегодня\IMG_20221103_143500_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7141"/>
            <a:ext cx="4587974" cy="60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Videos\Desktop\Сегодня\IMG_20221103_143549_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125"/>
            <a:ext cx="4608512" cy="60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6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Videos\Desktop\Сегодня\Screenshot_20221108-18240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7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Videos\Desktop\Сегодня\Screenshot_20221108-18241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8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Videos\Desktop\Сегодня\Screenshot_20221108-18242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1"/>
            <a:ext cx="727280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6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447" y="181689"/>
            <a:ext cx="6661292" cy="46255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Опыт: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ыращивание кораллов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4893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823" y="561975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9" y="564356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0556" y="2381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Администратор\Videos\Desktop\Сегодня\Screenshot_20221108-19411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6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1328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5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9" y="116633"/>
            <a:ext cx="6778493" cy="79208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Тематические беседы, посвященные литературному и творческому наследию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4893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823" y="561975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9" y="564356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0556" y="2381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дминистратор\Videos\Desktop\Сегодня\Screenshot_20221108-18261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6000"/>
            <a:ext cx="51125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Videos\Desktop\Сегодня\Screenshot_20221108-182759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9582"/>
            <a:ext cx="608952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6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661292" cy="57606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Тематические беседы, посвященные литературному и творческому наследию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4893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823" y="561975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9" y="564356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0556" y="2381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Администратор\Videos\Desktop\Сегодня\Screenshot_20221108-18281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729486" cy="39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Videos\Desktop\Сегодня\Screenshot_20221108-182834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0348"/>
            <a:ext cx="4949658" cy="30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6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Videos\Desktop\IMG_20221108_113032_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845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Videos\Desktop\IMG_20221108_113032_37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54493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4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Тематические беседы, посвященные литературному и творческому наследию</a:t>
            </a:r>
            <a:endParaRPr lang="ru-RU" dirty="0"/>
          </a:p>
        </p:txBody>
      </p:sp>
      <p:pic>
        <p:nvPicPr>
          <p:cNvPr id="15362" name="Picture 2" descr="C:\Users\Администратор\Videos\Desktop\Сегодня\IMG_20221108_093658_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Тематические беседы, посвященные литературному и творческому наследию</a:t>
            </a:r>
            <a:endParaRPr lang="ru-RU" dirty="0"/>
          </a:p>
        </p:txBody>
      </p:sp>
      <p:pic>
        <p:nvPicPr>
          <p:cNvPr id="12290" name="Picture 2" descr="C:\Users\Администратор\Videos\Desktop\Сегодня\Screenshot_20221108-18243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5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Videos\Desktop\Сегодня\Screenshot_20221108-18232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8148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истратор\Videos\Desktop\Сегодня\Screenshot_20221108-18235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1"/>
            <a:ext cx="46254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5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Творчество детей: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войлоке</a:t>
            </a:r>
            <a:endParaRPr lang="ru-RU" dirty="0"/>
          </a:p>
        </p:txBody>
      </p:sp>
      <p:pic>
        <p:nvPicPr>
          <p:cNvPr id="16386" name="Picture 2" descr="C:\Users\Администратор\Videos\Desktop\IMG_20221108_130208_73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972"/>
            <a:ext cx="8784976" cy="6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3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5767" y="127592"/>
            <a:ext cx="6767165" cy="49153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Творчество детей: аппликация на войлоке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4893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823" y="561975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9" y="564356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узо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0556" y="23813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Администратор\Videos\Desktop\Сегодня\Screenshot_20221108-18231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48680"/>
            <a:ext cx="5236443" cy="62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680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11">
      <a:dk1>
        <a:srgbClr val="C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C86EF0"/>
      </a:hlink>
      <a:folHlink>
        <a:srgbClr val="A116E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68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дошкольное образовательное учреждение Зырянский детский сад «Одуванчик»    Отчёт о мероприятиях проведённых в рамках месячника бурятского языка в ДОУ   2022 г.</vt:lpstr>
      <vt:lpstr>Тематические беседы, посвященные литературному и творческому наследию</vt:lpstr>
      <vt:lpstr>Тематические беседы, посвященные литературному и творческому наследию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 детей: аппликация на войлоке</vt:lpstr>
      <vt:lpstr>Презентация PowerPoint</vt:lpstr>
      <vt:lpstr>Презентация PowerPoint</vt:lpstr>
      <vt:lpstr>Знакомство с традициями и бытом бурятского народа</vt:lpstr>
      <vt:lpstr>Презентация PowerPoint</vt:lpstr>
      <vt:lpstr>Презентация PowerPoint</vt:lpstr>
      <vt:lpstr>Презентация PowerPoint</vt:lpstr>
      <vt:lpstr>Опыт: выращивание кораллов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30</cp:revision>
  <dcterms:created xsi:type="dcterms:W3CDTF">2013-10-31T07:21:37Z</dcterms:created>
  <dcterms:modified xsi:type="dcterms:W3CDTF">2022-11-08T13:58:15Z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1553542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