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182-70AA-49DD-AB88-9C9615F5FB5A}" type="datetimeFigureOut">
              <a:rPr lang="ru-RU" smtClean="0"/>
              <a:t>23.09.2021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9AE-45D8-4FAF-83E9-CD8CEB0088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182-70AA-49DD-AB88-9C9615F5FB5A}" type="datetimeFigureOut">
              <a:rPr lang="ru-RU" smtClean="0"/>
              <a:t>23.09.2021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9AE-45D8-4FAF-83E9-CD8CEB0088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182-70AA-49DD-AB88-9C9615F5FB5A}" type="datetimeFigureOut">
              <a:rPr lang="ru-RU" smtClean="0"/>
              <a:t>23.09.2021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9AE-45D8-4FAF-83E9-CD8CEB0088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182-70AA-49DD-AB88-9C9615F5FB5A}" type="datetimeFigureOut">
              <a:rPr lang="ru-RU" smtClean="0"/>
              <a:t>23.09.2021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9AE-45D8-4FAF-83E9-CD8CEB0088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182-70AA-49DD-AB88-9C9615F5FB5A}" type="datetimeFigureOut">
              <a:rPr lang="ru-RU" smtClean="0"/>
              <a:t>23.09.2021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9AE-45D8-4FAF-83E9-CD8CEB0088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182-70AA-49DD-AB88-9C9615F5FB5A}" type="datetimeFigureOut">
              <a:rPr lang="ru-RU" smtClean="0"/>
              <a:t>23.09.2021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9AE-45D8-4FAF-83E9-CD8CEB0088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182-70AA-49DD-AB88-9C9615F5FB5A}" type="datetimeFigureOut">
              <a:rPr lang="ru-RU" smtClean="0"/>
              <a:t>23.09.2021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9AE-45D8-4FAF-83E9-CD8CEB0088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182-70AA-49DD-AB88-9C9615F5FB5A}" type="datetimeFigureOut">
              <a:rPr lang="ru-RU" smtClean="0"/>
              <a:t>23.09.2021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9AE-45D8-4FAF-83E9-CD8CEB0088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182-70AA-49DD-AB88-9C9615F5FB5A}" type="datetimeFigureOut">
              <a:rPr lang="ru-RU" smtClean="0"/>
              <a:t>23.09.2021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9AE-45D8-4FAF-83E9-CD8CEB0088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182-70AA-49DD-AB88-9C9615F5FB5A}" type="datetimeFigureOut">
              <a:rPr lang="ru-RU" smtClean="0"/>
              <a:t>23.09.2021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9AE-45D8-4FAF-83E9-CD8CEB0088F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182-70AA-49DD-AB88-9C9615F5FB5A}" type="datetimeFigureOut">
              <a:rPr lang="ru-RU" smtClean="0"/>
              <a:t>23.09.2021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29AE-45D8-4FAF-83E9-CD8CEB0088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13E182-70AA-49DD-AB88-9C9615F5FB5A}" type="datetimeFigureOut">
              <a:rPr lang="ru-RU" smtClean="0"/>
              <a:t>23.09.2021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3A29AE-45D8-4FAF-83E9-CD8CEB0088F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244827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b="1" dirty="0" smtClean="0"/>
              <a:t>Осенний букет любимому воспитателю</a:t>
            </a:r>
          </a:p>
          <a:p>
            <a:pPr algn="ctr"/>
            <a:r>
              <a:rPr lang="ru-RU" sz="2800" b="1" dirty="0" smtClean="0"/>
              <a:t>2021 г.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79208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Зырянский детский сад «Одуванчик»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160338"/>
            <a:ext cx="8512497" cy="67637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букет и открытка с поздравлением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атьяны Викторовны от Малыгина Богдана и Коковиной Сони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apf.mail.ru/cgi-bin/readmsg?id=16323649760227816433;0;1&amp;exif=1&amp;full=1&amp;x-email=svetlana-dou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https://apf.mail.ru/cgi-bin/readmsg?id=16323649760227816433;0;1&amp;exif=1&amp;full=1&amp;x-email=svetlana-dou%40mail.ru"/>
          <p:cNvSpPr>
            <a:spLocks noChangeAspect="1" noChangeArrowheads="1"/>
          </p:cNvSpPr>
          <p:nvPr/>
        </p:nvSpPr>
        <p:spPr bwMode="auto">
          <a:xfrm>
            <a:off x="32639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6" descr="https://apf.mail.ru/cgi-bin/readmsg?id=16323649600904094383;0;1&amp;exif=1&amp;full=1&amp;x-email=svetlana-dou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2" name="Picture 8" descr="C:\Users\Одуванчик\Desktop\23 сентября\005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1" y="908719"/>
            <a:ext cx="4101593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Одуванчик\Desktop\23 сентября\004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19"/>
            <a:ext cx="4392488" cy="56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7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160338"/>
            <a:ext cx="8512497" cy="67637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букет и открытка с поздравлением для Елены Владимировны от Малыгина Богдана и Коковиной Сони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apf.mail.ru/cgi-bin/readmsg?id=16323649760227816433;0;1&amp;exif=1&amp;full=1&amp;x-email=svetlana-dou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https://apf.mail.ru/cgi-bin/readmsg?id=16323649760227816433;0;1&amp;exif=1&amp;full=1&amp;x-email=svetlana-dou%40mail.ru"/>
          <p:cNvSpPr>
            <a:spLocks noChangeAspect="1" noChangeArrowheads="1"/>
          </p:cNvSpPr>
          <p:nvPr/>
        </p:nvSpPr>
        <p:spPr bwMode="auto">
          <a:xfrm>
            <a:off x="32639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6" descr="https://apf.mail.ru/cgi-bin/readmsg?id=16323649600904094383;0;1&amp;exif=1&amp;full=1&amp;x-email=svetlana-dou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45" name="Picture 1" descr="C:\Users\Одуванчик\Desktop\23 сентября\00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75252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160338"/>
            <a:ext cx="8512497" cy="67637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букет и открытка с поздравлением для Светланы Игоревны от Малыгина Богдана и Коковиной Сони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apf.mail.ru/cgi-bin/readmsg?id=16323649760227816433;0;1&amp;exif=1&amp;full=1&amp;x-email=svetlana-dou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https://apf.mail.ru/cgi-bin/readmsg?id=16323649760227816433;0;1&amp;exif=1&amp;full=1&amp;x-email=svetlana-dou%40mail.ru"/>
          <p:cNvSpPr>
            <a:spLocks noChangeAspect="1" noChangeArrowheads="1"/>
          </p:cNvSpPr>
          <p:nvPr/>
        </p:nvSpPr>
        <p:spPr bwMode="auto">
          <a:xfrm>
            <a:off x="32639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6" descr="https://apf.mail.ru/cgi-bin/readmsg?id=16323649600904094383;0;1&amp;exif=1&amp;full=1&amp;x-email=svetlana-dou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121" name="Picture 1" descr="C:\Users\Одуванчик\Desktop\23 сентября\00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53650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f.mail.ru/cgi-bin/readmsg?id=16323647251208153878;0;4&amp;exif=1&amp;full=1&amp;x-email=svetlana-dou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Одуванчик\Desktop\23 сентября\0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160338"/>
            <a:ext cx="8512497" cy="67637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букет для Натальи Алексеевны от Малыгина Богдана и Коковиной Сони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apf.mail.ru/cgi-bin/readmsg?id=16323649760227816433;0;1&amp;exif=1&amp;full=1&amp;x-email=svetlana-dou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https://apf.mail.ru/cgi-bin/readmsg?id=16323649760227816433;0;1&amp;exif=1&amp;full=1&amp;x-email=svetlana-dou%40mail.ru"/>
          <p:cNvSpPr>
            <a:spLocks noChangeAspect="1" noChangeArrowheads="1"/>
          </p:cNvSpPr>
          <p:nvPr/>
        </p:nvSpPr>
        <p:spPr bwMode="auto">
          <a:xfrm>
            <a:off x="32639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6" descr="https://apf.mail.ru/cgi-bin/readmsg?id=16323649600904094383;0;1&amp;exif=1&amp;full=1&amp;x-email=svetlana-dou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0" name="Picture 2" descr="C:\Users\Одуванчик\Desktop\20210923_101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836712"/>
            <a:ext cx="4388520" cy="565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160338"/>
            <a:ext cx="8512497" cy="67637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букет  для Нины Николаевны от Малыгина Богдана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apf.mail.ru/cgi-bin/readmsg?id=16323649760227816433;0;1&amp;exif=1&amp;full=1&amp;x-email=svetlana-dou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https://apf.mail.ru/cgi-bin/readmsg?id=16323649760227816433;0;1&amp;exif=1&amp;full=1&amp;x-email=svetlana-dou%40mail.ru"/>
          <p:cNvSpPr>
            <a:spLocks noChangeAspect="1" noChangeArrowheads="1"/>
          </p:cNvSpPr>
          <p:nvPr/>
        </p:nvSpPr>
        <p:spPr bwMode="auto">
          <a:xfrm>
            <a:off x="32639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6" descr="https://apf.mail.ru/cgi-bin/readmsg?id=16323649600904094383;0;1&amp;exif=1&amp;full=1&amp;x-email=svetlana-dou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4" name="Picture 2" descr="C:\Users\Одуванчик\Desktop\20210923_101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6805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</TotalTime>
  <Words>81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Муниципальное дошкольное образовательное учреждение Зырянский детский сад «Одуванчик»</vt:lpstr>
      <vt:lpstr>Осенний букет и открытка с поздравлением для Татьяны Викторовны от Малыгина Богдана и Коковиной Сони  </vt:lpstr>
      <vt:lpstr>Осенний букет и открытка с поздравлением для Елены Владимировны от Малыгина Богдана и Коковиной Сони  </vt:lpstr>
      <vt:lpstr>Осенний букет и открытка с поздравлением для Светланы Игоревны от Малыгина Богдана и Коковиной Сони  </vt:lpstr>
      <vt:lpstr>Презентация PowerPoint</vt:lpstr>
      <vt:lpstr>Осенний букет для Натальи Алексеевны от Малыгина Богдана и Коковиной Сони  </vt:lpstr>
      <vt:lpstr>Осенний букет  для Нины Николаевны от Малыгина Богдана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Зырянский детский сад «Одуванчик»</dc:title>
  <dc:creator>Одуванчик</dc:creator>
  <cp:lastModifiedBy>Одуванчик</cp:lastModifiedBy>
  <cp:revision>8</cp:revision>
  <dcterms:created xsi:type="dcterms:W3CDTF">2021-09-23T02:24:18Z</dcterms:created>
  <dcterms:modified xsi:type="dcterms:W3CDTF">2021-09-23T05:33:24Z</dcterms:modified>
</cp:coreProperties>
</file>