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20" r:id="rId3"/>
    <p:sldId id="321" r:id="rId4"/>
    <p:sldId id="322" r:id="rId5"/>
    <p:sldId id="323" r:id="rId6"/>
    <p:sldId id="339" r:id="rId7"/>
    <p:sldId id="335" r:id="rId8"/>
    <p:sldId id="41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663300"/>
    <a:srgbClr val="FFFF00"/>
    <a:srgbClr val="66CCFF"/>
    <a:srgbClr val="99CC00"/>
    <a:srgbClr val="33CC33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3165" autoAdjust="0"/>
  </p:normalViewPr>
  <p:slideViewPr>
    <p:cSldViewPr>
      <p:cViewPr>
        <p:scale>
          <a:sx n="48" d="100"/>
          <a:sy n="48" d="100"/>
        </p:scale>
        <p:origin x="-1152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4" d="100"/>
        <a:sy n="3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EF58D-A921-42FD-A772-97551E7D7FAC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82D8D-1C17-47A0-86C7-6F22513C7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777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82D8D-1C17-47A0-86C7-6F22513C719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083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82D8D-1C17-47A0-86C7-6F22513C719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854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32656"/>
            <a:ext cx="9144000" cy="4752528"/>
          </a:xfrm>
        </p:spPr>
        <p:txBody>
          <a:bodyPr>
            <a:normAutofit fontScale="90000"/>
          </a:bodyPr>
          <a:lstStyle/>
          <a:p>
            <a:r>
              <a:rPr lang="ru-RU" sz="8000" b="1" dirty="0" smtClean="0">
                <a:solidFill>
                  <a:srgbClr val="800000"/>
                </a:solidFill>
              </a:rPr>
              <a:t/>
            </a:r>
            <a:br>
              <a:rPr lang="ru-RU" sz="8000" b="1" dirty="0" smtClean="0">
                <a:solidFill>
                  <a:srgbClr val="80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      </a:t>
            </a:r>
            <a:r>
              <a:rPr lang="ru-RU" sz="4000" b="1" dirty="0">
                <a:solidFill>
                  <a:srgbClr val="FF0000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«</a:t>
            </a:r>
            <a:r>
              <a:rPr lang="ru-RU" sz="4000" b="1" dirty="0">
                <a:solidFill>
                  <a:srgbClr val="FF0000"/>
                </a:solidFill>
              </a:rPr>
              <a:t>Ситуации  на дорогах».</a:t>
            </a:r>
            <a:r>
              <a:rPr lang="ru-RU" sz="4000" b="1" dirty="0">
                <a:solidFill>
                  <a:srgbClr val="FF0000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/>
            </a:r>
            <a:br>
              <a:rPr lang="ru-RU" sz="4000" b="1" dirty="0">
                <a:solidFill>
                  <a:srgbClr val="FF0000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  Дидактическое пособие </a:t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по </a:t>
            </a:r>
            <a:r>
              <a:rPr lang="ru-RU" sz="36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обучению детей  старшей группы правилам безопасного поведения на дорогах.</a:t>
            </a:r>
            <a:br>
              <a:rPr lang="ru-RU" sz="36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</a:br>
            <a:r>
              <a:rPr lang="ru-RU" sz="3600" b="1" dirty="0">
                <a:solidFill>
                  <a:srgbClr val="FF0000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              </a:t>
            </a:r>
            <a:r>
              <a:rPr lang="ru-RU" sz="1600" b="1" dirty="0" err="1" smtClean="0">
                <a:solidFill>
                  <a:srgbClr val="000066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Оводова</a:t>
            </a:r>
            <a:r>
              <a:rPr lang="ru-RU" sz="1600" b="1" dirty="0" smtClean="0">
                <a:solidFill>
                  <a:srgbClr val="000066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Елена Борисовна </a:t>
            </a:r>
            <a:br>
              <a:rPr lang="ru-RU" sz="1600" b="1" dirty="0" smtClean="0">
                <a:solidFill>
                  <a:srgbClr val="000066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        воспитатель</a:t>
            </a:r>
            <a:br>
              <a:rPr lang="ru-RU" sz="1600" b="1" dirty="0" smtClean="0">
                <a:solidFill>
                  <a:srgbClr val="000066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/>
            </a:r>
            <a:br>
              <a:rPr lang="ru-RU" sz="1600" b="1" dirty="0" smtClean="0">
                <a:solidFill>
                  <a:srgbClr val="000066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воспитатель</a:t>
            </a:r>
            <a:r>
              <a:rPr lang="ru-RU" sz="4900" b="1" dirty="0" smtClean="0">
                <a:solidFill>
                  <a:srgbClr val="000066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        </a:t>
            </a:r>
            <a:r>
              <a:rPr lang="ru-RU" sz="3100" b="1" dirty="0">
                <a:solidFill>
                  <a:srgbClr val="000066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/>
            </a:r>
            <a:br>
              <a:rPr lang="ru-RU" sz="3100" b="1" dirty="0">
                <a:solidFill>
                  <a:srgbClr val="000066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</a:br>
            <a:r>
              <a:rPr lang="ru-RU" sz="3100" b="1" dirty="0">
                <a:solidFill>
                  <a:srgbClr val="C00000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     </a:t>
            </a:r>
            <a:r>
              <a:rPr lang="ru-RU" sz="3100" b="1" dirty="0" smtClean="0">
                <a:solidFill>
                  <a:srgbClr val="C00000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/>
            </a:r>
            <a:br>
              <a:rPr lang="ru-RU" sz="3100" b="1" dirty="0" smtClean="0">
                <a:solidFill>
                  <a:srgbClr val="C00000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</a:br>
            <a:r>
              <a:rPr lang="ru-RU" sz="3100" b="1" dirty="0" smtClean="0">
                <a:solidFill>
                  <a:srgbClr val="C00000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/>
            </a:r>
            <a:br>
              <a:rPr lang="ru-RU" sz="3100" b="1" dirty="0" smtClean="0">
                <a:solidFill>
                  <a:srgbClr val="C00000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</a:br>
            <a:endParaRPr lang="ru-RU" sz="3100" dirty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19462" name="Picture 6" descr="C:\Users\Asus\Desktop\машины\dep_2029966-Illustration-of-an-evening-city-street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3688702"/>
            <a:ext cx="9144000" cy="3263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109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Asus\Desktop\улица и правила\16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95536" y="1124744"/>
            <a:ext cx="7871747" cy="464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6" name="Picture 2" descr="C:\Users\Asus\Desktop\улица и правила\16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275367" y="361506"/>
            <a:ext cx="4572000" cy="76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417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Asus\Desktop\улица и правила\16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18763" y="1052736"/>
            <a:ext cx="7128792" cy="4881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137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C:\Users\Asus\Desktop\улица и правила\4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71600" y="1844824"/>
            <a:ext cx="7192886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499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Asus\Desktop\улица и правила\4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11560" y="1597184"/>
            <a:ext cx="7774639" cy="3519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869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Users\Asus\Desktop\улица и правила\4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27584" y="378644"/>
            <a:ext cx="7488832" cy="5999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358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Users\Asus\Desktop\улица и правила\20886987_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078659"/>
            <a:ext cx="6844996" cy="4654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65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Users\Asus\Desktop\улица и правила\808307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11559" y="1412776"/>
            <a:ext cx="7900995" cy="4914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494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2683</TotalTime>
  <Words>2</Words>
  <Application>Microsoft Office PowerPoint</Application>
  <PresentationFormat>Экран (4:3)</PresentationFormat>
  <Paragraphs>3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      «Ситуации  на дорогах».   Дидактическое пособие  по обучению детей  старшей группы правилам безопасного поведения на дорогах.                 Оводова Елена Борисовна           воспитатель  воспитатель    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«Правила Дорожного Движения»                             презентация для детей старшей группы                              возраст 5– 6 лет                      Оводова                      Елена Борисовна                     воспитатель                     высшая категория </dc:title>
  <dc:creator>Asus</dc:creator>
  <cp:lastModifiedBy>User</cp:lastModifiedBy>
  <cp:revision>235</cp:revision>
  <dcterms:created xsi:type="dcterms:W3CDTF">2014-09-01T19:12:59Z</dcterms:created>
  <dcterms:modified xsi:type="dcterms:W3CDTF">2018-11-16T19:35:01Z</dcterms:modified>
</cp:coreProperties>
</file>