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309" r:id="rId26"/>
    <p:sldId id="284" r:id="rId27"/>
    <p:sldId id="285" r:id="rId28"/>
    <p:sldId id="286" r:id="rId29"/>
    <p:sldId id="287" r:id="rId30"/>
    <p:sldId id="288" r:id="rId31"/>
    <p:sldId id="289" r:id="rId32"/>
    <p:sldId id="30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01" r:id="rId41"/>
    <p:sldId id="302" r:id="rId42"/>
    <p:sldId id="310" r:id="rId43"/>
    <p:sldId id="304" r:id="rId44"/>
    <p:sldId id="305" r:id="rId45"/>
    <p:sldId id="306" r:id="rId46"/>
    <p:sldId id="307" r:id="rId47"/>
    <p:sldId id="308" r:id="rId48"/>
    <p:sldId id="311" r:id="rId49"/>
    <p:sldId id="312" r:id="rId50"/>
    <p:sldId id="319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6449" autoAdjust="0"/>
  </p:normalViewPr>
  <p:slideViewPr>
    <p:cSldViewPr>
      <p:cViewPr varScale="1">
        <p:scale>
          <a:sx n="78" d="100"/>
          <a:sy n="78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4234434"/>
      </p:ext>
    </p:extLst>
  </p:cSld>
  <p:clrMapOvr>
    <a:masterClrMapping/>
  </p:clrMapOvr>
  <p:transition spd="slow" advTm="5929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6928986"/>
      </p:ext>
    </p:extLst>
  </p:cSld>
  <p:clrMapOvr>
    <a:masterClrMapping/>
  </p:clrMapOvr>
  <p:transition spd="slow" advTm="5929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3282952"/>
      </p:ext>
    </p:extLst>
  </p:cSld>
  <p:clrMapOvr>
    <a:masterClrMapping/>
  </p:clrMapOvr>
  <p:transition spd="slow" advTm="5929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671554014"/>
      </p:ext>
    </p:extLst>
  </p:cSld>
  <p:clrMapOvr>
    <a:masterClrMapping/>
  </p:clrMapOvr>
  <p:transition spd="slow" advTm="5929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714894"/>
      </p:ext>
    </p:extLst>
  </p:cSld>
  <p:clrMapOvr>
    <a:masterClrMapping/>
  </p:clrMapOvr>
  <p:transition spd="slow" advTm="5929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2067622"/>
      </p:ext>
    </p:extLst>
  </p:cSld>
  <p:clrMapOvr>
    <a:masterClrMapping/>
  </p:clrMapOvr>
  <p:transition spd="slow" advTm="5929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4720136"/>
      </p:ext>
    </p:extLst>
  </p:cSld>
  <p:clrMapOvr>
    <a:masterClrMapping/>
  </p:clrMapOvr>
  <p:transition spd="slow" advTm="5929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2198381"/>
      </p:ext>
    </p:extLst>
  </p:cSld>
  <p:clrMapOvr>
    <a:masterClrMapping/>
  </p:clrMapOvr>
  <p:transition spd="slow" advTm="5929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1394642"/>
      </p:ext>
    </p:extLst>
  </p:cSld>
  <p:clrMapOvr>
    <a:masterClrMapping/>
  </p:clrMapOvr>
  <p:transition spd="slow" advTm="5929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4965587"/>
      </p:ext>
    </p:extLst>
  </p:cSld>
  <p:clrMapOvr>
    <a:masterClrMapping/>
  </p:clrMapOvr>
  <p:transition spd="slow" advTm="5929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3628432"/>
      </p:ext>
    </p:extLst>
  </p:cSld>
  <p:clrMapOvr>
    <a:masterClrMapping/>
  </p:clrMapOvr>
  <p:transition spd="slow" advTm="5929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2152887"/>
      </p:ext>
    </p:extLst>
  </p:cSld>
  <p:clrMapOvr>
    <a:masterClrMapping/>
  </p:clrMapOvr>
  <p:transition spd="slow" advTm="5929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0259484"/>
      </p:ext>
    </p:extLst>
  </p:cSld>
  <p:clrMapOvr>
    <a:masterClrMapping/>
  </p:clrMapOvr>
  <p:transition spd="slow" advTm="5929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9730962"/>
      </p:ext>
    </p:extLst>
  </p:cSld>
  <p:clrMapOvr>
    <a:masterClrMapping/>
  </p:clrMapOvr>
  <p:transition spd="slow" advTm="5929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4144648"/>
      </p:ext>
    </p:extLst>
  </p:cSld>
  <p:clrMapOvr>
    <a:masterClrMapping/>
  </p:clrMapOvr>
  <p:transition spd="slow" advTm="5929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6714662"/>
      </p:ext>
    </p:extLst>
  </p:cSld>
  <p:clrMapOvr>
    <a:masterClrMapping/>
  </p:clrMapOvr>
  <p:transition spd="slow" advTm="5929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7742361"/>
      </p:ext>
    </p:extLst>
  </p:cSld>
  <p:clrMapOvr>
    <a:masterClrMapping/>
  </p:clrMapOvr>
  <p:transition spd="slow" advTm="5929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D216903-99B0-42BF-BC13-0CCE8B3BFCA5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D3D20-FC8F-4EBF-849E-C1C6FC3F2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4250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transition spd="slow" advTm="5929">
    <p:push dir="u"/>
  </p:transition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Нашим землякам, </a:t>
            </a:r>
            <a:r>
              <a:rPr lang="ru-RU" sz="3200" dirty="0" smtClean="0"/>
              <a:t>участникам ВОВ посвящается</a:t>
            </a:r>
            <a:endParaRPr lang="ru-RU" sz="3200" dirty="0"/>
          </a:p>
        </p:txBody>
      </p:sp>
      <p:pic>
        <p:nvPicPr>
          <p:cNvPr id="4098" name="Picture 2" descr="C:\Users\UZVER\Desktop\Воины\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591578"/>
            <a:ext cx="4104456" cy="48888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72816"/>
            <a:ext cx="4536504" cy="452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8541666"/>
      </p:ext>
    </p:extLst>
  </p:cSld>
  <p:clrMapOvr>
    <a:masterClrMapping/>
  </p:clrMapOvr>
  <p:transition spd="slow" advTm="607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Севергина Вера Максимовна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4032448" cy="633670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53248"/>
            <a:ext cx="4788024" cy="47623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7136949"/>
      </p:ext>
    </p:extLst>
  </p:cSld>
  <p:clrMapOvr>
    <a:masterClrMapping/>
  </p:clrMapOvr>
  <p:transition spd="slow" advTm="4913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Жарких Иннокентий Григорьевич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8"/>
            <a:ext cx="4067944" cy="566124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3" y="1916832"/>
            <a:ext cx="4981103" cy="47288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6636800"/>
      </p:ext>
    </p:extLst>
  </p:cSld>
  <p:clrMapOvr>
    <a:masterClrMapping/>
  </p:clrMapOvr>
  <p:transition spd="slow" advTm="6099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Батурин Анатолий Яковлевич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13" y="1628800"/>
            <a:ext cx="3240360" cy="627290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800821"/>
            <a:ext cx="4612556" cy="50571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2363095"/>
      </p:ext>
    </p:extLst>
  </p:cSld>
  <p:clrMapOvr>
    <a:masterClrMapping/>
  </p:clrMapOvr>
  <p:transition spd="slow" advTm="7215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Воротников Илья Иннокентьевич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61" y="1268760"/>
            <a:ext cx="4032448" cy="511740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87" y="1853248"/>
            <a:ext cx="3945998" cy="46202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8361112"/>
      </p:ext>
    </p:extLst>
  </p:cSld>
  <p:clrMapOvr>
    <a:masterClrMapping/>
  </p:clrMapOvr>
  <p:transition spd="slow" advTm="6542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Иванов Василий Семёнович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268760"/>
            <a:ext cx="4338810" cy="5400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772816"/>
            <a:ext cx="3888432" cy="4824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1824043"/>
      </p:ext>
    </p:extLst>
  </p:cSld>
  <p:clrMapOvr>
    <a:masterClrMapping/>
  </p:clrMapOvr>
  <p:transition spd="slow" advTm="5526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Игумнов Константин Антонович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71264"/>
            <a:ext cx="3720083" cy="5400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63" y="2069453"/>
            <a:ext cx="4032448" cy="42862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6484859"/>
      </p:ext>
    </p:extLst>
  </p:cSld>
  <p:clrMapOvr>
    <a:masterClrMapping/>
  </p:clrMapOvr>
  <p:transition spd="slow" advTm="5912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Колмаков Антон Васильевич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52983"/>
            <a:ext cx="4176464" cy="532859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53982"/>
            <a:ext cx="4536504" cy="42268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3566408"/>
      </p:ext>
    </p:extLst>
  </p:cSld>
  <p:clrMapOvr>
    <a:masterClrMapping/>
  </p:clrMapOvr>
  <p:transition spd="slow" advTm="6201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Котов Николай </a:t>
            </a:r>
            <a:r>
              <a:rPr lang="ru-RU" dirty="0" err="1" smtClean="0"/>
              <a:t>Евлампиевич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4104456" cy="532859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15" y="1916832"/>
            <a:ext cx="4221088" cy="4032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7304058"/>
      </p:ext>
    </p:extLst>
  </p:cSld>
  <p:clrMapOvr>
    <a:masterClrMapping/>
  </p:clrMapOvr>
  <p:transition spd="slow" advTm="4559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Кочетов Василий </a:t>
            </a:r>
            <a:r>
              <a:rPr lang="ru-RU" dirty="0"/>
              <a:t>М</a:t>
            </a:r>
            <a:r>
              <a:rPr lang="ru-RU" dirty="0" smtClean="0"/>
              <a:t>ихайлович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90" y="1268760"/>
            <a:ext cx="3803366" cy="51845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88840"/>
            <a:ext cx="4347938" cy="40770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7579491"/>
      </p:ext>
    </p:extLst>
  </p:cSld>
  <p:clrMapOvr>
    <a:masterClrMapping/>
  </p:clrMapOvr>
  <p:transition spd="slow" advTm="5848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Малыгин Иннокентий Иванович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4168130" cy="499070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71901"/>
            <a:ext cx="4581128" cy="4437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878646"/>
      </p:ext>
    </p:extLst>
  </p:cSld>
  <p:clrMapOvr>
    <a:masterClrMapping/>
  </p:clrMapOvr>
  <p:transition spd="slow" advTm="5693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Малыгин Константин Иванович</a:t>
            </a:r>
            <a:endParaRPr lang="ru-RU" dirty="0"/>
          </a:p>
        </p:txBody>
      </p:sp>
      <p:pic>
        <p:nvPicPr>
          <p:cNvPr id="5122" name="Picture 2" descr="C:\Users\UZVER\Desktop\Воины\IMG_20190619_144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39" y="1152983"/>
            <a:ext cx="4179193" cy="7379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72816"/>
            <a:ext cx="4788024" cy="452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2757492"/>
      </p:ext>
    </p:extLst>
  </p:cSld>
  <p:clrMapOvr>
    <a:masterClrMapping/>
  </p:clrMapOvr>
  <p:transition spd="slow" advTm="5842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Неродов</a:t>
            </a:r>
            <a:r>
              <a:rPr lang="ru-RU" dirty="0" smtClean="0"/>
              <a:t> </a:t>
            </a:r>
            <a:r>
              <a:rPr lang="ru-RU" dirty="0" err="1" smtClean="0"/>
              <a:t>Арсентий</a:t>
            </a:r>
            <a:r>
              <a:rPr lang="ru-RU" dirty="0" smtClean="0"/>
              <a:t> </a:t>
            </a:r>
            <a:r>
              <a:rPr lang="ru-RU" dirty="0"/>
              <a:t>В</a:t>
            </a:r>
            <a:r>
              <a:rPr lang="ru-RU" dirty="0" smtClean="0"/>
              <a:t>асильевич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86" y="1340768"/>
            <a:ext cx="3960440" cy="525658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88840"/>
            <a:ext cx="4653136" cy="43651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1817621"/>
      </p:ext>
    </p:extLst>
  </p:cSld>
  <p:clrMapOvr>
    <a:masterClrMapping/>
  </p:clrMapOvr>
  <p:transition spd="slow" advTm="5736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Неродов</a:t>
            </a:r>
            <a:r>
              <a:rPr lang="ru-RU" dirty="0" smtClean="0"/>
              <a:t> Константин Лаврентьевич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7"/>
            <a:ext cx="4046755" cy="519029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16832"/>
            <a:ext cx="4320480" cy="4614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52099878"/>
      </p:ext>
    </p:extLst>
  </p:cSld>
  <p:clrMapOvr>
    <a:masterClrMapping/>
  </p:clrMapOvr>
  <p:transition spd="slow" advTm="5882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Неродов</a:t>
            </a:r>
            <a:r>
              <a:rPr lang="ru-RU" dirty="0" smtClean="0"/>
              <a:t> Нефёд Лаврентьевич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4032448" cy="49878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95631"/>
            <a:ext cx="4716016" cy="41185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7616016"/>
      </p:ext>
    </p:extLst>
  </p:cSld>
  <p:clrMapOvr>
    <a:masterClrMapping/>
  </p:clrMapOvr>
  <p:transition spd="slow" advTm="5821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Неродов</a:t>
            </a:r>
            <a:r>
              <a:rPr lang="ru-RU" dirty="0" smtClean="0"/>
              <a:t> Степан Сергеевич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77380"/>
            <a:ext cx="3888432" cy="511256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5" y="1853248"/>
            <a:ext cx="4633887" cy="46142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5043263"/>
      </p:ext>
    </p:extLst>
  </p:cSld>
  <p:clrMapOvr>
    <a:masterClrMapping/>
  </p:clrMapOvr>
  <p:transition spd="slow" advTm="6132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Патрахин</a:t>
            </a:r>
            <a:r>
              <a:rPr lang="ru-RU" dirty="0" smtClean="0"/>
              <a:t> Андрей Николаевич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71335"/>
            <a:ext cx="3888432" cy="513186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53248"/>
            <a:ext cx="4248472" cy="4168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3269188"/>
      </p:ext>
    </p:extLst>
  </p:cSld>
  <p:clrMapOvr>
    <a:masterClrMapping/>
  </p:clrMapOvr>
  <p:transition spd="slow" advTm="5933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Патрахин</a:t>
            </a:r>
            <a:r>
              <a:rPr lang="ru-RU" dirty="0" smtClean="0"/>
              <a:t> Григорий Андреевич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3816424" cy="65636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134" y="1052736"/>
            <a:ext cx="4687761" cy="5805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8966001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Патрахин</a:t>
            </a:r>
            <a:r>
              <a:rPr lang="ru-RU" dirty="0" smtClean="0"/>
              <a:t> Иван Иннокентьевич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3744416" cy="505985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62" y="2334525"/>
            <a:ext cx="4162028" cy="3553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9855475"/>
      </p:ext>
    </p:extLst>
  </p:cSld>
  <p:clrMapOvr>
    <a:masterClrMapping/>
  </p:clrMapOvr>
  <p:transition spd="slow" advTm="6101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Петров Виктор </a:t>
            </a:r>
            <a:r>
              <a:rPr lang="ru-RU" dirty="0"/>
              <a:t>П</a:t>
            </a:r>
            <a:r>
              <a:rPr lang="ru-RU" dirty="0" smtClean="0"/>
              <a:t>етрович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6"/>
            <a:ext cx="3600400" cy="469981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21622"/>
            <a:ext cx="4533081" cy="4527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7836307"/>
      </p:ext>
    </p:extLst>
  </p:cSld>
  <p:clrMapOvr>
    <a:masterClrMapping/>
  </p:clrMapOvr>
  <p:transition spd="slow" advTm="5753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Решетов Василий Алексеевич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392673" cy="491584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53248"/>
            <a:ext cx="4392488" cy="4527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0716483"/>
      </p:ext>
    </p:extLst>
  </p:cSld>
  <p:clrMapOvr>
    <a:masterClrMapping/>
  </p:clrMapOvr>
  <p:transition spd="slow" advTm="5689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Решетов Яков Николаевич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4090932" cy="513186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01354"/>
            <a:ext cx="4355976" cy="4527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5421538"/>
      </p:ext>
    </p:extLst>
  </p:cSld>
  <p:clrMapOvr>
    <a:masterClrMapping/>
  </p:clrMapOvr>
  <p:transition spd="slow" advTm="6333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Тарасов Леонид Андреевич</a:t>
            </a:r>
            <a:endParaRPr lang="ru-RU" dirty="0"/>
          </a:p>
        </p:txBody>
      </p:sp>
      <p:pic>
        <p:nvPicPr>
          <p:cNvPr id="7170" name="Picture 2" descr="C:\Users\UZVER\Desktop\Воины\IMG_20190619_144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8" y="1772816"/>
            <a:ext cx="3987861" cy="6912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ZVER\Desktop\Воины\Тарасов Леонид Андрее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411052" cy="50825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76296724"/>
      </p:ext>
    </p:extLst>
  </p:cSld>
  <p:clrMapOvr>
    <a:masterClrMapping/>
  </p:clrMapOvr>
  <p:transition spd="slow" advTm="6734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Севергин Андрей Максимович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3816424" cy="532859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53248"/>
            <a:ext cx="4513684" cy="4124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866271"/>
      </p:ext>
    </p:extLst>
  </p:cSld>
  <p:clrMapOvr>
    <a:masterClrMapping/>
  </p:clrMapOvr>
  <p:transition spd="slow" advTm="6350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Севергин Фёдор Максимович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3846833" cy="49878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100778"/>
            <a:ext cx="4513684" cy="4124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9124526"/>
      </p:ext>
    </p:extLst>
  </p:cSld>
  <p:clrMapOvr>
    <a:masterClrMapping/>
  </p:clrMapOvr>
  <p:transition spd="slow" advTm="5952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Седунов Афанасий Герасимович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1268760"/>
            <a:ext cx="4392488" cy="83002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132856"/>
            <a:ext cx="4536504" cy="4124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387774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Седунов Илья Иванович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968460" cy="505985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29" y="1728068"/>
            <a:ext cx="4244702" cy="46725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8238654"/>
      </p:ext>
    </p:extLst>
  </p:cSld>
  <p:clrMapOvr>
    <a:masterClrMapping/>
  </p:clrMapOvr>
  <p:transition spd="slow" advTm="6032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Седунов Николай </a:t>
            </a:r>
            <a:r>
              <a:rPr lang="ru-RU" dirty="0"/>
              <a:t>М</a:t>
            </a:r>
            <a:r>
              <a:rPr lang="ru-RU" dirty="0" smtClean="0"/>
              <a:t>атвеевич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22" y="1340768"/>
            <a:ext cx="3744416" cy="521229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53248"/>
            <a:ext cx="4608512" cy="44569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4267806"/>
      </p:ext>
    </p:extLst>
  </p:cSld>
  <p:clrMapOvr>
    <a:masterClrMapping/>
  </p:clrMapOvr>
  <p:transition spd="slow" advTm="5789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Тарасов Александр Семёнович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33" y="1534905"/>
            <a:ext cx="3816424" cy="49878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857440"/>
            <a:ext cx="4460726" cy="46725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527609"/>
      </p:ext>
    </p:extLst>
  </p:cSld>
  <p:clrMapOvr>
    <a:masterClrMapping/>
  </p:clrMapOvr>
  <p:transition spd="slow" advTm="6133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Тарасов Егор Романович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3791621" cy="491584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28105"/>
            <a:ext cx="4581128" cy="4797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8046300"/>
      </p:ext>
    </p:extLst>
  </p:cSld>
  <p:clrMapOvr>
    <a:masterClrMapping/>
  </p:clrMapOvr>
  <p:transition spd="slow" advTm="6119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Хмелёв</a:t>
            </a:r>
            <a:r>
              <a:rPr lang="ru-RU" dirty="0" smtClean="0"/>
              <a:t> Александр Павлович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3490668" cy="491584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88840"/>
            <a:ext cx="4365104" cy="4293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7064126"/>
      </p:ext>
    </p:extLst>
  </p:cSld>
  <p:clrMapOvr>
    <a:masterClrMapping/>
  </p:clrMapOvr>
  <p:transition spd="slow" advTm="5993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Хмелёв</a:t>
            </a:r>
            <a:r>
              <a:rPr lang="ru-RU" dirty="0" smtClean="0"/>
              <a:t> Григорий Филиппович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4138793" cy="511256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84" y="2461104"/>
            <a:ext cx="396044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81507489"/>
      </p:ext>
    </p:extLst>
  </p:cSld>
  <p:clrMapOvr>
    <a:masterClrMapping/>
  </p:clrMapOvr>
  <p:transition spd="slow" advTm="6064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Чухломин</a:t>
            </a:r>
            <a:r>
              <a:rPr lang="ru-RU" dirty="0" smtClean="0"/>
              <a:t> Фёдор Андреевич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6"/>
            <a:ext cx="3672408" cy="477182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88840"/>
            <a:ext cx="3700196" cy="3933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57560330"/>
      </p:ext>
    </p:extLst>
  </p:cSld>
  <p:clrMapOvr>
    <a:masterClrMapping/>
  </p:clrMapOvr>
  <p:transition spd="slow" advTm="5573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Шульгин Николай Яковлевич</a:t>
            </a:r>
            <a:endParaRPr lang="ru-RU" dirty="0"/>
          </a:p>
        </p:txBody>
      </p:sp>
      <p:pic>
        <p:nvPicPr>
          <p:cNvPr id="8194" name="Picture 2" descr="C:\Users\UZVER\Desktop\Воины\IMG_20190619_144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412776"/>
            <a:ext cx="4248472" cy="9217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53248"/>
            <a:ext cx="4320480" cy="49685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4841800"/>
      </p:ext>
    </p:extLst>
  </p:cSld>
  <p:clrMapOvr>
    <a:masterClrMapping/>
  </p:clrMapOvr>
  <p:transition spd="slow" advTm="5368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Богачук Анна Константиновна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3970089" cy="74361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957322"/>
            <a:ext cx="4536504" cy="304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27719885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Богачук Иннокентий Иннокентьевич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72" y="1340768"/>
            <a:ext cx="3600400" cy="77241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16832"/>
            <a:ext cx="5256584" cy="4505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8679637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Гулин</a:t>
            </a:r>
            <a:r>
              <a:rPr lang="ru-RU" smtClean="0"/>
              <a:t> </a:t>
            </a:r>
            <a:r>
              <a:rPr lang="ru-RU" dirty="0" err="1"/>
              <a:t>И</a:t>
            </a:r>
            <a:r>
              <a:rPr lang="ru-RU" smtClean="0"/>
              <a:t>ван </a:t>
            </a:r>
            <a:r>
              <a:rPr lang="ru-RU" dirty="0" smtClean="0"/>
              <a:t>Павлович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4032448" cy="74361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56792"/>
            <a:ext cx="4788024" cy="48144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3162027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Сёмочкин</a:t>
            </a:r>
            <a:r>
              <a:rPr lang="ru-RU" dirty="0" smtClean="0"/>
              <a:t> Константин Давыдович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2"/>
            <a:ext cx="3754065" cy="80841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10" y="1988840"/>
            <a:ext cx="4286250" cy="4505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0044856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Седунов Иван Степанович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4042097" cy="92628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42" y="2060848"/>
            <a:ext cx="4214242" cy="4505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114679237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Голубев Пётр Егорович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4186113" cy="9380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63" y="1776729"/>
            <a:ext cx="4515421" cy="4474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56840486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Гулин</a:t>
            </a:r>
            <a:r>
              <a:rPr lang="ru-RU" dirty="0" smtClean="0"/>
              <a:t> Григорий Аркадьевич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4114105" cy="84442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37" y="1988840"/>
            <a:ext cx="4587429" cy="4690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59525791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Седунов Иван Егорович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826073" cy="71480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10" y="1700808"/>
            <a:ext cx="450912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504694542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Ловцов Георгий Павлович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52983"/>
            <a:ext cx="4511138" cy="55446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70" y="1916832"/>
            <a:ext cx="4434086" cy="4317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51473580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От благодарных потомков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Память о великом подвиге нашего народа должна жить в каждом новом поколении. Мы должны помнить, должны гордиться подвигом своих </a:t>
            </a:r>
            <a:r>
              <a:rPr lang="ru-RU" sz="2400" dirty="0" smtClean="0"/>
              <a:t>отцов, дедов </a:t>
            </a:r>
            <a:r>
              <a:rPr lang="ru-RU" sz="2400" dirty="0"/>
              <a:t>и прадедов</a:t>
            </a:r>
            <a:r>
              <a:rPr lang="ru-RU" sz="2400" dirty="0" smtClean="0"/>
              <a:t>, матерей, бабушек и прабабушек </a:t>
            </a:r>
            <a:r>
              <a:rPr lang="ru-RU" sz="2400" dirty="0"/>
              <a:t>которые долгие четыре года вели упорную борьбу с захватчиками и завоевали для нас с вами право жить под мирным небом.</a:t>
            </a:r>
          </a:p>
        </p:txBody>
      </p:sp>
    </p:spTree>
    <p:extLst>
      <p:ext uri="{BB962C8B-B14F-4D97-AF65-F5344CB8AC3E}">
        <p14:creationId xmlns="" xmlns:p14="http://schemas.microsoft.com/office/powerpoint/2010/main" val="895884426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Красивых Пётр </a:t>
            </a:r>
            <a:r>
              <a:rPr lang="ru-RU" dirty="0" err="1" smtClean="0"/>
              <a:t>Дорофеевич</a:t>
            </a:r>
            <a:endParaRPr lang="ru-RU" dirty="0"/>
          </a:p>
        </p:txBody>
      </p:sp>
      <p:pic>
        <p:nvPicPr>
          <p:cNvPr id="9218" name="Picture 2" descr="C:\Users\UZVER\Desktop\Воины\IMG_20190619_144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4" y="1772816"/>
            <a:ext cx="4103649" cy="80467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ZVER\Desktop\Воины\Красивых Пётр Дорофее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4737758" cy="5427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6253518"/>
      </p:ext>
    </p:extLst>
  </p:cSld>
  <p:clrMapOvr>
    <a:masterClrMapping/>
  </p:clrMapOvr>
  <p:transition spd="slow" advTm="5567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710" y="452718"/>
            <a:ext cx="7055379" cy="57956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3968701"/>
      </p:ext>
    </p:extLst>
  </p:cSld>
  <p:clrMapOvr>
    <a:masterClrMapping/>
  </p:clrMapOvr>
  <p:transition spd="slow" advTm="5929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Колмаков </a:t>
            </a:r>
            <a:r>
              <a:rPr lang="ru-RU" dirty="0" err="1" smtClean="0"/>
              <a:t>Ксенофонт</a:t>
            </a:r>
            <a:r>
              <a:rPr lang="ru-RU" dirty="0" smtClean="0"/>
              <a:t> Васильевич</a:t>
            </a:r>
            <a:endParaRPr lang="ru-RU" dirty="0"/>
          </a:p>
        </p:txBody>
      </p:sp>
      <p:pic>
        <p:nvPicPr>
          <p:cNvPr id="10242" name="Picture 2" descr="C:\Users\UZVER\Desktop\Воины\IMG_20190619_144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484784"/>
            <a:ext cx="4286948" cy="7713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988840"/>
            <a:ext cx="3974575" cy="4409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31270672"/>
      </p:ext>
    </p:extLst>
  </p:cSld>
  <p:clrMapOvr>
    <a:masterClrMapping/>
  </p:clrMapOvr>
  <p:transition spd="slow" advTm="5584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Шульгин Иван Григорьевич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4392488" cy="734481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853248"/>
            <a:ext cx="3707904" cy="4565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86203416"/>
      </p:ext>
    </p:extLst>
  </p:cSld>
  <p:clrMapOvr>
    <a:masterClrMapping/>
  </p:clrMapOvr>
  <p:transition spd="slow" advTm="6017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Седунов Фёдор Егорович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94" y="1340768"/>
            <a:ext cx="3970089" cy="684897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4" y="1340768"/>
            <a:ext cx="5018582" cy="54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6067726"/>
      </p:ext>
    </p:extLst>
  </p:cSld>
  <p:clrMapOvr>
    <a:masterClrMapping/>
  </p:clrMapOvr>
  <p:transition spd="slow" advTm="5479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Колмаков Иннокентий Григорьевич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4104456" cy="753260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564903"/>
            <a:ext cx="4392488" cy="41044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9879967"/>
      </p:ext>
    </p:extLst>
  </p:cSld>
  <p:clrMapOvr>
    <a:masterClrMapping/>
  </p:clrMapOvr>
  <p:transition spd="slow" advTm="6075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215</TotalTime>
  <Words>203</Words>
  <Application>Microsoft Office PowerPoint</Application>
  <PresentationFormat>Экран (4:3)</PresentationFormat>
  <Paragraphs>50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Ион</vt:lpstr>
      <vt:lpstr>Нашим землякам, участникам ВОВ посвящается</vt:lpstr>
      <vt:lpstr>Малыгин Константин Иванович</vt:lpstr>
      <vt:lpstr>Тарасов Леонид Андреевич</vt:lpstr>
      <vt:lpstr>Шульгин Николай Яковлевич</vt:lpstr>
      <vt:lpstr>Красивых Пётр Дорофеевич</vt:lpstr>
      <vt:lpstr>Колмаков Ксенофонт Васильевич</vt:lpstr>
      <vt:lpstr>Шульгин Иван Григорьевич</vt:lpstr>
      <vt:lpstr>Седунов Фёдор Егорович</vt:lpstr>
      <vt:lpstr>Колмаков Иннокентий Григорьевич</vt:lpstr>
      <vt:lpstr>Севергина Вера Максимовна</vt:lpstr>
      <vt:lpstr>Жарких Иннокентий Григорьевич</vt:lpstr>
      <vt:lpstr>Батурин Анатолий Яковлевич</vt:lpstr>
      <vt:lpstr>Воротников Илья Иннокентьевич</vt:lpstr>
      <vt:lpstr>Иванов Василий Семёнович</vt:lpstr>
      <vt:lpstr>Игумнов Константин Антонович</vt:lpstr>
      <vt:lpstr>Колмаков Антон Васильевич</vt:lpstr>
      <vt:lpstr>Котов Николай Евлампиевич</vt:lpstr>
      <vt:lpstr>Кочетов Василий Михайлович</vt:lpstr>
      <vt:lpstr>Малыгин Иннокентий Иванович</vt:lpstr>
      <vt:lpstr>Неродов Арсентий Васильевич</vt:lpstr>
      <vt:lpstr>Неродов Константин Лаврентьевич</vt:lpstr>
      <vt:lpstr>Неродов Нефёд Лаврентьевич</vt:lpstr>
      <vt:lpstr>Неродов Степан Сергеевич</vt:lpstr>
      <vt:lpstr>Патрахин Андрей Николаевич</vt:lpstr>
      <vt:lpstr>Патрахин Григорий Андреевич</vt:lpstr>
      <vt:lpstr>Патрахин Иван Иннокентьевич</vt:lpstr>
      <vt:lpstr>Петров Виктор Петрович</vt:lpstr>
      <vt:lpstr>Решетов Василий Алексеевич</vt:lpstr>
      <vt:lpstr>Решетов Яков Николаевич</vt:lpstr>
      <vt:lpstr>Севергин Андрей Максимович</vt:lpstr>
      <vt:lpstr>Севергин Фёдор Максимович</vt:lpstr>
      <vt:lpstr>Седунов Афанасий Герасимович</vt:lpstr>
      <vt:lpstr>Седунов Илья Иванович</vt:lpstr>
      <vt:lpstr>Седунов Николай Матвеевич</vt:lpstr>
      <vt:lpstr>Тарасов Александр Семёнович</vt:lpstr>
      <vt:lpstr>Тарасов Егор Романович</vt:lpstr>
      <vt:lpstr>Хмелёв Александр Павлович</vt:lpstr>
      <vt:lpstr>Хмелёв Григорий Филиппович</vt:lpstr>
      <vt:lpstr>Чухломин Фёдор Андреевич</vt:lpstr>
      <vt:lpstr>Богачук Анна Константиновна</vt:lpstr>
      <vt:lpstr>Богачук Иннокентий Иннокентьевич</vt:lpstr>
      <vt:lpstr>Гулин Иван Павлович</vt:lpstr>
      <vt:lpstr>Сёмочкин Константин Давыдович</vt:lpstr>
      <vt:lpstr>Седунов Иван Степанович</vt:lpstr>
      <vt:lpstr>Голубев Пётр Егорович</vt:lpstr>
      <vt:lpstr>Гулин Григорий Аркадьевич</vt:lpstr>
      <vt:lpstr>Седунов Иван Егорович</vt:lpstr>
      <vt:lpstr>Ловцов Георгий Павлович</vt:lpstr>
      <vt:lpstr>От благодарных потомков</vt:lpstr>
      <vt:lpstr>Слайд 50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UZVER</dc:creator>
  <cp:lastModifiedBy>1</cp:lastModifiedBy>
  <cp:revision>33</cp:revision>
  <dcterms:created xsi:type="dcterms:W3CDTF">2019-06-20T13:58:45Z</dcterms:created>
  <dcterms:modified xsi:type="dcterms:W3CDTF">2020-05-16T07:45:17Z</dcterms:modified>
</cp:coreProperties>
</file>