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02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96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40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25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6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3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4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97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AA24-C0EA-46C0-84C0-54203D13A294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6B008-C071-45C0-918D-1047DD4B5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5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316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00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794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93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17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28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00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м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226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oldi.ru/upload/resaiz_images_catalog/big/100/125752/014254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мони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клави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0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мы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823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2155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USER</cp:lastModifiedBy>
  <cp:revision>3</cp:revision>
  <dcterms:created xsi:type="dcterms:W3CDTF">2019-12-05T14:03:38Z</dcterms:created>
  <dcterms:modified xsi:type="dcterms:W3CDTF">2019-12-06T06:29:27Z</dcterms:modified>
</cp:coreProperties>
</file>